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18288000" cy="10287000"/>
  <p:notesSz cx="6858000" cy="9144000"/>
  <p:embeddedFontLst>
    <p:embeddedFont>
      <p:font typeface="TDTD장고딕" charset="1" panose="02000503000000000000"/>
      <p:regular r:id="rId9"/>
    </p:embeddedFont>
    <p:embeddedFont>
      <p:font typeface="Arita Buri Medium Italics" charset="1" panose="02000603000000000000"/>
      <p:regular r:id="rId10"/>
    </p:embeddedFont>
    <p:embeddedFont>
      <p:font typeface="Arita Buri Medium" charset="1" panose="02020603020101020101"/>
      <p:regular r:id="rId11"/>
    </p:embeddedFont>
    <p:embeddedFont>
      <p:font typeface="TDTD순고딕 Bold" charset="1" panose="02000803000000000000"/>
      <p:regular r:id="rId12"/>
    </p:embeddedFont>
    <p:embeddedFont>
      <p:font typeface="TDTD순고딕" charset="1" panose="02000603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jpeg>
</file>

<file path=ppt/media/image2.png>
</file>

<file path=ppt/media/image3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A32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590799" cy="10287000"/>
            <a:chOff x="0" y="0"/>
            <a:chExt cx="1021087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1087" cy="1593725"/>
            </a:xfrm>
            <a:custGeom>
              <a:avLst/>
              <a:gdLst/>
              <a:ahLst/>
              <a:cxnLst/>
              <a:rect r="r" b="b" t="t" l="l"/>
              <a:pathLst>
                <a:path h="1593725" w="1021087">
                  <a:moveTo>
                    <a:pt x="0" y="0"/>
                  </a:moveTo>
                  <a:lnTo>
                    <a:pt x="1021087" y="0"/>
                  </a:lnTo>
                  <a:lnTo>
                    <a:pt x="1021087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67134" t="0" r="-67134" b="0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8400599" y="1152525"/>
            <a:ext cx="8943252" cy="561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685"/>
              </a:lnSpc>
            </a:pPr>
            <a:r>
              <a:rPr lang="en-US" sz="13350" strike="noStrike" u="none">
                <a:solidFill>
                  <a:srgbClr val="FFF6EA"/>
                </a:solidFill>
                <a:latin typeface="TDTD장고딕"/>
                <a:ea typeface="TDTD장고딕"/>
                <a:cs typeface="TDTD장고딕"/>
                <a:sym typeface="TDTD장고딕"/>
              </a:rPr>
              <a:t>내가 그려보는 10년 후 </a:t>
            </a:r>
          </a:p>
          <a:p>
            <a:pPr algn="l" marL="0" indent="0" lvl="0">
              <a:lnSpc>
                <a:spcPts val="14685"/>
              </a:lnSpc>
            </a:pPr>
            <a:r>
              <a:rPr lang="en-US" sz="13350" strike="noStrike" u="none">
                <a:solidFill>
                  <a:srgbClr val="FFF6EA"/>
                </a:solidFill>
                <a:latin typeface="TDTD장고딕"/>
                <a:ea typeface="TDTD장고딕"/>
                <a:cs typeface="TDTD장고딕"/>
                <a:sym typeface="TDTD장고딕"/>
              </a:rPr>
              <a:t>나의 모습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00599" y="8820117"/>
            <a:ext cx="8943252" cy="438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40"/>
              </a:lnSpc>
              <a:spcBef>
                <a:spcPct val="0"/>
              </a:spcBef>
            </a:pPr>
            <a:r>
              <a:rPr lang="en-US" b="true" sz="2700" i="true" strike="noStrike" u="none">
                <a:solidFill>
                  <a:srgbClr val="FFF6EA"/>
                </a:solidFill>
                <a:latin typeface="Arita Buri Medium Italics"/>
                <a:ea typeface="Arita Buri Medium Italics"/>
                <a:cs typeface="Arita Buri Medium Italics"/>
                <a:sym typeface="Arita Buri Medium Italics"/>
              </a:rPr>
              <a:t>이 모든 삶에서 인생 목표 예측에 행운이 따르길 기원합니다.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8447365" y="1019175"/>
          <a:ext cx="8811935" cy="8239125"/>
        </p:xfrm>
        <a:graphic>
          <a:graphicData uri="http://schemas.openxmlformats.org/drawingml/2006/table">
            <a:tbl>
              <a:tblPr/>
              <a:tblGrid>
                <a:gridCol w="7082814"/>
                <a:gridCol w="1729121"/>
              </a:tblGrid>
              <a:tr h="1311496">
                <a:tc gridSpan="2">
                  <a:txBody>
                    <a:bodyPr anchor="t" rtlCol="false"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6EA"/>
                          </a:solidFill>
                          <a:latin typeface="TDTD장고딕"/>
                          <a:ea typeface="TDTD장고딕"/>
                          <a:cs typeface="TDTD장고딕"/>
                          <a:sym typeface="TDTD장고딕"/>
                        </a:rPr>
                        <a:t>프레젠테이션 파티 지침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230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6EA"/>
                          </a:solidFill>
                          <a:latin typeface="TDTD장고딕"/>
                          <a:ea typeface="TDTD장고딕"/>
                          <a:cs typeface="TDTD장고딕"/>
                          <a:sym typeface="TDTD장고딕"/>
                        </a:rPr>
                        <a:t>프레젠테이션 파티 지침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230"/>
                    </a:solidFill>
                  </a:tcPr>
                </a:tc>
              </a:tr>
              <a:tr h="138552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1B1B1B"/>
                          </a:solidFill>
                          <a:latin typeface="Arita Buri Medium"/>
                          <a:ea typeface="Arita Buri Medium"/>
                          <a:cs typeface="Arita Buri Medium"/>
                          <a:sym typeface="Arita Buri Medium"/>
                        </a:rPr>
                        <a:t>발표자는 친구 또는 가족으로부터 주제 제안을 받아들이거나, </a:t>
                      </a:r>
                      <a:endParaRPr lang="en-US" sz="1100"/>
                    </a:p>
                    <a:p>
                      <a:pPr algn="l">
                        <a:lnSpc>
                          <a:spcPts val="2520"/>
                        </a:lnSpc>
                      </a:pPr>
                      <a:r>
                        <a:rPr lang="en-US" sz="1800" b="true">
                          <a:solidFill>
                            <a:srgbClr val="1B1B1B"/>
                          </a:solidFill>
                          <a:latin typeface="Arita Buri Medium"/>
                          <a:ea typeface="Arita Buri Medium"/>
                          <a:cs typeface="Arita Buri Medium"/>
                          <a:sym typeface="Arita Buri Medium"/>
                        </a:rPr>
                        <a:t>파티를 위한 주제 아이디어를 제안합니다.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6E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95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6EA"/>
                    </a:solidFill>
                  </a:tcPr>
                </a:tc>
              </a:tr>
              <a:tr h="138552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1B1B1B"/>
                          </a:solidFill>
                          <a:latin typeface="Arita Buri Medium"/>
                          <a:ea typeface="Arita Buri Medium"/>
                          <a:cs typeface="Arita Buri Medium"/>
                          <a:sym typeface="Arita Buri Medium"/>
                        </a:rPr>
                        <a:t>직접 만든 프레젠테이션이 필요합니다. 각 프레젠테이션에 대해 </a:t>
                      </a:r>
                      <a:endParaRPr lang="en-US" sz="1100"/>
                    </a:p>
                    <a:p>
                      <a:pPr algn="l">
                        <a:lnSpc>
                          <a:spcPts val="2520"/>
                        </a:lnSpc>
                      </a:pPr>
                      <a:r>
                        <a:rPr lang="en-US" sz="1800" b="true">
                          <a:solidFill>
                            <a:srgbClr val="1B1B1B"/>
                          </a:solidFill>
                          <a:latin typeface="Arita Buri Medium"/>
                          <a:ea typeface="Arita Buri Medium"/>
                          <a:cs typeface="Arita Buri Medium"/>
                          <a:sym typeface="Arita Buri Medium"/>
                        </a:rPr>
                        <a:t>제한 시간을 설정하고, 이 한계를 초과하면 패널티를 부과하세요.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6E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95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6EA"/>
                    </a:solidFill>
                  </a:tcPr>
                </a:tc>
              </a:tr>
              <a:tr h="138552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1B1B1B"/>
                          </a:solidFill>
                          <a:latin typeface="Arita Buri Medium"/>
                          <a:ea typeface="Arita Buri Medium"/>
                          <a:cs typeface="Arita Buri Medium"/>
                          <a:sym typeface="Arita Buri Medium"/>
                        </a:rPr>
                        <a:t>제한 시간이 있으니, 청중은 프레젠테이션이 끝난 후에 진행하도록 </a:t>
                      </a:r>
                      <a:endParaRPr lang="en-US" sz="1100"/>
                    </a:p>
                    <a:p>
                      <a:pPr algn="l">
                        <a:lnSpc>
                          <a:spcPts val="2520"/>
                        </a:lnSpc>
                      </a:pPr>
                      <a:r>
                        <a:rPr lang="en-US" sz="1800" b="true">
                          <a:solidFill>
                            <a:srgbClr val="1B1B1B"/>
                          </a:solidFill>
                          <a:latin typeface="Arita Buri Medium"/>
                          <a:ea typeface="Arita Buri Medium"/>
                          <a:cs typeface="Arita Buri Medium"/>
                          <a:sym typeface="Arita Buri Medium"/>
                        </a:rPr>
                        <a:t>모든 적절한 질문과 토론을 보류해야 합니다.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6E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95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6EA"/>
                    </a:solidFill>
                  </a:tcPr>
                </a:tc>
              </a:tr>
              <a:tr h="138552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1B1B1B"/>
                          </a:solidFill>
                          <a:latin typeface="Arita Buri Medium"/>
                          <a:ea typeface="Arita Buri Medium"/>
                          <a:cs typeface="Arita Buri Medium"/>
                          <a:sym typeface="Arita Buri Medium"/>
                        </a:rPr>
                        <a:t>청중의 곁들이는 반응은 재치 있고 세련된 경우에만 허용됩니다. </a:t>
                      </a:r>
                      <a:endParaRPr lang="en-US" sz="1100"/>
                    </a:p>
                    <a:p>
                      <a:pPr algn="l">
                        <a:lnSpc>
                          <a:spcPts val="2520"/>
                        </a:lnSpc>
                      </a:pPr>
                      <a:r>
                        <a:rPr lang="en-US" sz="1800" b="true">
                          <a:solidFill>
                            <a:srgbClr val="1B1B1B"/>
                          </a:solidFill>
                          <a:latin typeface="Arita Buri Medium"/>
                          <a:ea typeface="Arita Buri Medium"/>
                          <a:cs typeface="Arita Buri Medium"/>
                          <a:sym typeface="Arita Buri Medium"/>
                        </a:rPr>
                        <a:t>경쾌하면서도 유익하게 정보를 전달하도록 진행하세요.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6E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95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6EA"/>
                    </a:solidFill>
                  </a:tcPr>
                </a:tc>
              </a:tr>
              <a:tr h="138552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1B1B1B"/>
                          </a:solidFill>
                          <a:latin typeface="Arita Buri Medium"/>
                          <a:ea typeface="Arita Buri Medium"/>
                          <a:cs typeface="Arita Buri Medium"/>
                          <a:sym typeface="Arita Buri Medium"/>
                        </a:rPr>
                        <a:t>(발표자는) 즐겁게 프레젠테이션을 하고, (청중은) 경청하는 것이 </a:t>
                      </a:r>
                      <a:endParaRPr lang="en-US" sz="1100"/>
                    </a:p>
                    <a:p>
                      <a:pPr algn="l">
                        <a:lnSpc>
                          <a:spcPts val="2520"/>
                        </a:lnSpc>
                      </a:pPr>
                      <a:r>
                        <a:rPr lang="en-US" sz="1800" b="true">
                          <a:solidFill>
                            <a:srgbClr val="1B1B1B"/>
                          </a:solidFill>
                          <a:latin typeface="Arita Buri Medium"/>
                          <a:ea typeface="Arita Buri Medium"/>
                          <a:cs typeface="Arita Buri Medium"/>
                          <a:sym typeface="Arita Buri Medium"/>
                        </a:rPr>
                        <a:t>무엇보다 중요함을 기억하세요!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6E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95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A32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6EA"/>
                    </a:solidFill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1028700" y="8283194"/>
            <a:ext cx="4598860" cy="975106"/>
            <a:chOff x="0" y="0"/>
            <a:chExt cx="3469446" cy="73563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69446" cy="735634"/>
            </a:xfrm>
            <a:custGeom>
              <a:avLst/>
              <a:gdLst/>
              <a:ahLst/>
              <a:cxnLst/>
              <a:rect r="r" b="b" t="t" l="l"/>
              <a:pathLst>
                <a:path h="735634" w="3469446">
                  <a:moveTo>
                    <a:pt x="0" y="0"/>
                  </a:moveTo>
                  <a:lnTo>
                    <a:pt x="3469446" y="0"/>
                  </a:lnTo>
                  <a:lnTo>
                    <a:pt x="3469446" y="735634"/>
                  </a:lnTo>
                  <a:lnTo>
                    <a:pt x="0" y="735634"/>
                  </a:lnTo>
                  <a:close/>
                </a:path>
              </a:pathLst>
            </a:custGeom>
            <a:solidFill>
              <a:srgbClr val="C6C5C3"/>
            </a:solidFill>
            <a:ln cap="sq">
              <a:noFill/>
              <a:prstDash val="sysDot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469446" cy="783259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l">
                <a:lnSpc>
                  <a:spcPts val="2239"/>
                </a:lnSpc>
              </a:pPr>
              <a:r>
                <a:rPr lang="en-US" b="true" sz="1599">
                  <a:solidFill>
                    <a:srgbClr val="3A323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rPr>
                <a:t>발표자용 팁: </a:t>
              </a:r>
              <a:r>
                <a:rPr lang="en-US" sz="1599">
                  <a:solidFill>
                    <a:srgbClr val="3A3230"/>
                  </a:solidFill>
                  <a:latin typeface="TDTD순고딕"/>
                  <a:ea typeface="TDTD순고딕"/>
                  <a:cs typeface="TDTD순고딕"/>
                  <a:sym typeface="TDTD순고딕"/>
                </a:rPr>
                <a:t>왼쪽 하단에 있는 타이머를 사용하여 자신을 위한 제한 시간을 설정하세요.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111190" y="2870449"/>
            <a:ext cx="542281" cy="558529"/>
          </a:xfrm>
          <a:custGeom>
            <a:avLst/>
            <a:gdLst/>
            <a:ahLst/>
            <a:cxnLst/>
            <a:rect r="r" b="b" t="t" l="l"/>
            <a:pathLst>
              <a:path h="558529" w="542281">
                <a:moveTo>
                  <a:pt x="0" y="0"/>
                </a:moveTo>
                <a:lnTo>
                  <a:pt x="542282" y="0"/>
                </a:lnTo>
                <a:lnTo>
                  <a:pt x="542282" y="558529"/>
                </a:lnTo>
                <a:lnTo>
                  <a:pt x="0" y="5585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111190" y="4196700"/>
            <a:ext cx="542281" cy="558529"/>
          </a:xfrm>
          <a:custGeom>
            <a:avLst/>
            <a:gdLst/>
            <a:ahLst/>
            <a:cxnLst/>
            <a:rect r="r" b="b" t="t" l="l"/>
            <a:pathLst>
              <a:path h="558529" w="542281">
                <a:moveTo>
                  <a:pt x="0" y="0"/>
                </a:moveTo>
                <a:lnTo>
                  <a:pt x="542282" y="0"/>
                </a:lnTo>
                <a:lnTo>
                  <a:pt x="542282" y="558529"/>
                </a:lnTo>
                <a:lnTo>
                  <a:pt x="0" y="5585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1095375"/>
            <a:ext cx="6025913" cy="1965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99"/>
              </a:lnSpc>
            </a:pPr>
            <a:r>
              <a:rPr lang="en-US" sz="6999" strike="noStrike" u="none">
                <a:solidFill>
                  <a:srgbClr val="3A3230"/>
                </a:solidFill>
                <a:latin typeface="TDTD장고딕"/>
                <a:ea typeface="TDTD장고딕"/>
                <a:cs typeface="TDTD장고딕"/>
                <a:sym typeface="TDTD장고딕"/>
              </a:rPr>
              <a:t>시작 전에 </a:t>
            </a:r>
          </a:p>
          <a:p>
            <a:pPr algn="l" marL="0" indent="0" lvl="0">
              <a:lnSpc>
                <a:spcPts val="7699"/>
              </a:lnSpc>
            </a:pPr>
            <a:r>
              <a:rPr lang="en-US" sz="6999" strike="noStrike" u="none">
                <a:solidFill>
                  <a:srgbClr val="3A3230"/>
                </a:solidFill>
                <a:latin typeface="TDTD장고딕"/>
                <a:ea typeface="TDTD장고딕"/>
                <a:cs typeface="TDTD장고딕"/>
                <a:sym typeface="TDTD장고딕"/>
              </a:rPr>
              <a:t>확인할 사항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111190" y="5522951"/>
            <a:ext cx="542281" cy="558529"/>
          </a:xfrm>
          <a:custGeom>
            <a:avLst/>
            <a:gdLst/>
            <a:ahLst/>
            <a:cxnLst/>
            <a:rect r="r" b="b" t="t" l="l"/>
            <a:pathLst>
              <a:path h="558529" w="542281">
                <a:moveTo>
                  <a:pt x="0" y="0"/>
                </a:moveTo>
                <a:lnTo>
                  <a:pt x="542282" y="0"/>
                </a:lnTo>
                <a:lnTo>
                  <a:pt x="542282" y="558530"/>
                </a:lnTo>
                <a:lnTo>
                  <a:pt x="0" y="558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3A32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589426" y="3186808"/>
            <a:ext cx="13109149" cy="3913412"/>
            <a:chOff x="0" y="0"/>
            <a:chExt cx="17478865" cy="521788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205873"/>
              <a:ext cx="17478865" cy="39332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7704"/>
                </a:lnSpc>
              </a:pPr>
              <a:r>
                <a:rPr lang="en-US" sz="6699" strike="noStrike" u="none">
                  <a:solidFill>
                    <a:srgbClr val="FFF6EA"/>
                  </a:solidFill>
                  <a:latin typeface="TDTD장고딕"/>
                  <a:ea typeface="TDTD장고딕"/>
                  <a:cs typeface="TDTD장고딕"/>
                  <a:sym typeface="TDTD장고딕"/>
                </a:rPr>
                <a:t>제가 이 프레젠테이션 파티에서 공표하는</a:t>
              </a:r>
            </a:p>
            <a:p>
              <a:pPr algn="ctr" marL="0" indent="0" lvl="0">
                <a:lnSpc>
                  <a:spcPts val="7704"/>
                </a:lnSpc>
              </a:pPr>
              <a:r>
                <a:rPr lang="en-US" sz="6699" strike="noStrike" u="none">
                  <a:solidFill>
                    <a:srgbClr val="FFF6EA"/>
                  </a:solidFill>
                  <a:latin typeface="TDTD장고딕"/>
                  <a:ea typeface="TDTD장고딕"/>
                  <a:cs typeface="TDTD장고딕"/>
                  <a:sym typeface="TDTD장고딕"/>
                </a:rPr>
                <a:t>모든 인생 예측들이 실현되도록</a:t>
              </a:r>
            </a:p>
            <a:p>
              <a:pPr algn="ctr" marL="0" indent="0" lvl="0">
                <a:lnSpc>
                  <a:spcPts val="7704"/>
                </a:lnSpc>
              </a:pPr>
              <a:r>
                <a:rPr lang="en-US" sz="6699" strike="noStrike" u="none">
                  <a:solidFill>
                    <a:srgbClr val="FFF6EA"/>
                  </a:solidFill>
                  <a:latin typeface="TDTD장고딕"/>
                  <a:ea typeface="TDTD장고딕"/>
                  <a:cs typeface="TDTD장고딕"/>
                  <a:sym typeface="TDTD장고딕"/>
                </a:rPr>
                <a:t>온 우주가 도와주길 기원합니다!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3700010" y="-28593"/>
              <a:ext cx="10078845" cy="6382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i="true" strike="noStrike" u="none">
                  <a:solidFill>
                    <a:srgbClr val="FFF6EA"/>
                  </a:solidFill>
                  <a:latin typeface="Arita Buri Medium Italics"/>
                  <a:ea typeface="Arita Buri Medium Italics"/>
                  <a:cs typeface="Arita Buri Medium Italics"/>
                  <a:sym typeface="Arita Buri Medium Italics"/>
                </a:rPr>
                <a:t>저와 함께 선언해요.</a:t>
              </a: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1028700" y="9253537"/>
            <a:ext cx="16230600" cy="0"/>
          </a:xfrm>
          <a:prstGeom prst="line">
            <a:avLst/>
          </a:prstGeom>
          <a:ln cap="flat" w="9525">
            <a:solidFill>
              <a:srgbClr val="FFF6E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1028700" y="1023937"/>
            <a:ext cx="16230600" cy="0"/>
          </a:xfrm>
          <a:prstGeom prst="line">
            <a:avLst/>
          </a:prstGeom>
          <a:ln cap="flat" w="9525">
            <a:solidFill>
              <a:srgbClr val="FFF6E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DAGsj84dwzI</dc:identifier>
  <dcterms:modified xsi:type="dcterms:W3CDTF">2011-08-01T06:04:30Z</dcterms:modified>
  <cp:revision>1</cp:revision>
  <dc:title>인생 플래너 세트</dc:title>
</cp:coreProperties>
</file>

<file path=docProps/thumbnail.jpeg>
</file>